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Relationship Id="rId16" Type="http://schemas.openxmlformats.org/officeDocument/2006/relationships/image" Target="../media/image146.png"/><Relationship Id="rId17" Type="http://schemas.openxmlformats.org/officeDocument/2006/relationships/image" Target="../media/image14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22" Type="http://schemas.openxmlformats.org/officeDocument/2006/relationships/image" Target="../media/image47.png"/><Relationship Id="rId23" Type="http://schemas.openxmlformats.org/officeDocument/2006/relationships/image" Target="../media/image48.png"/><Relationship Id="rId24" Type="http://schemas.openxmlformats.org/officeDocument/2006/relationships/image" Target="../media/image49.png"/><Relationship Id="rId25" Type="http://schemas.openxmlformats.org/officeDocument/2006/relationships/image" Target="../media/image50.png"/><Relationship Id="rId26" Type="http://schemas.openxmlformats.org/officeDocument/2006/relationships/image" Target="../media/image51.png"/><Relationship Id="rId27" Type="http://schemas.openxmlformats.org/officeDocument/2006/relationships/image" Target="../media/image5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Relationship Id="rId16" Type="http://schemas.openxmlformats.org/officeDocument/2006/relationships/image" Target="../media/image101.png"/><Relationship Id="rId17" Type="http://schemas.openxmlformats.org/officeDocument/2006/relationships/image" Target="../media/image10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619" y="9622846"/>
            <a:ext cx="16190476" cy="47619"/>
            <a:chOff x="1047619" y="9622846"/>
            <a:chExt cx="16190476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9622846"/>
              <a:ext cx="16190476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25949" y="8070526"/>
            <a:ext cx="464735" cy="589589"/>
            <a:chOff x="5125949" y="8070526"/>
            <a:chExt cx="464735" cy="5895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60000">
              <a:off x="4946213" y="7806118"/>
              <a:ext cx="929470" cy="117917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860000">
              <a:off x="5125949" y="8070526"/>
              <a:ext cx="464735" cy="5895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49744" y="7565645"/>
            <a:ext cx="1043234" cy="968904"/>
            <a:chOff x="3749744" y="7565645"/>
            <a:chExt cx="1043234" cy="9689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80000">
              <a:off x="3749744" y="7565645"/>
              <a:ext cx="1043234" cy="9689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3106" y="1687288"/>
            <a:ext cx="4038375" cy="3271084"/>
            <a:chOff x="663106" y="1687288"/>
            <a:chExt cx="4038375" cy="32710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60000">
              <a:off x="-1158015" y="161536"/>
              <a:ext cx="8076750" cy="654216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60000">
              <a:off x="663106" y="1687288"/>
              <a:ext cx="4038375" cy="32710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2509" y="6114720"/>
            <a:ext cx="3945783" cy="3210881"/>
            <a:chOff x="-12509" y="6114720"/>
            <a:chExt cx="3945783" cy="32108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60000">
              <a:off x="-1790980" y="4617049"/>
              <a:ext cx="7891567" cy="642176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860000">
              <a:off x="-12509" y="6114720"/>
              <a:ext cx="3945783" cy="32108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38086" y="3893943"/>
            <a:ext cx="3917502" cy="3192764"/>
            <a:chOff x="3838086" y="3893943"/>
            <a:chExt cx="3917502" cy="31927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860000">
              <a:off x="2072659" y="2404722"/>
              <a:ext cx="7835004" cy="638552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860000">
              <a:off x="3838086" y="3893943"/>
              <a:ext cx="3917502" cy="31927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21949" y="1451986"/>
            <a:ext cx="2285459" cy="1622676"/>
            <a:chOff x="7221949" y="1451986"/>
            <a:chExt cx="2285459" cy="16226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300000">
              <a:off x="6253894" y="737471"/>
              <a:ext cx="4570918" cy="324535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3300000">
              <a:off x="7221949" y="1451986"/>
              <a:ext cx="2285459" cy="16226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93275" y="-418425"/>
            <a:ext cx="3829163" cy="3111195"/>
            <a:chOff x="4493275" y="-418425"/>
            <a:chExt cx="3829163" cy="31111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800000">
              <a:off x="2767078" y="-1869599"/>
              <a:ext cx="7658326" cy="622239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0">
              <a:off x="4493275" y="-418425"/>
              <a:ext cx="3829163" cy="31111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95564" y="6366762"/>
            <a:ext cx="403455" cy="425951"/>
            <a:chOff x="8495564" y="6366762"/>
            <a:chExt cx="403455" cy="42595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300000">
              <a:off x="8342695" y="6180869"/>
              <a:ext cx="806910" cy="85190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300000">
              <a:off x="8495564" y="6366762"/>
              <a:ext cx="403455" cy="4259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66606" y="6628138"/>
            <a:ext cx="354655" cy="380478"/>
            <a:chOff x="7766606" y="6628138"/>
            <a:chExt cx="354655" cy="3804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00000">
              <a:off x="7632228" y="6461707"/>
              <a:ext cx="709311" cy="760955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300000">
              <a:off x="7766606" y="6628138"/>
              <a:ext cx="354655" cy="3804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813892" y="4630187"/>
            <a:ext cx="6454711" cy="5228316"/>
            <a:chOff x="15813892" y="4630187"/>
            <a:chExt cx="6454711" cy="522831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2780000">
              <a:off x="12783674" y="2319595"/>
              <a:ext cx="12909421" cy="10456631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2780000">
              <a:off x="15813892" y="4630187"/>
              <a:ext cx="6454711" cy="52283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571401" y="764133"/>
            <a:ext cx="628627" cy="609099"/>
            <a:chOff x="16571401" y="764133"/>
            <a:chExt cx="628627" cy="60909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451755" y="1247643"/>
              <a:ext cx="821001" cy="308944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6631194" y="764133"/>
              <a:ext cx="549494" cy="457072"/>
              <a:chOff x="16631194" y="764133"/>
              <a:chExt cx="549494" cy="45707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6631194" y="764133"/>
                <a:ext cx="549494" cy="457072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619437" y="3151028"/>
            <a:ext cx="10133308" cy="232358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747883" y="4568486"/>
            <a:ext cx="4119443" cy="144196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818995" y="2902481"/>
            <a:ext cx="2789814" cy="7848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58883" y="812314"/>
            <a:ext cx="3110805" cy="5120667"/>
            <a:chOff x="16958883" y="812314"/>
            <a:chExt cx="3110805" cy="5120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6958883" y="812314"/>
              <a:ext cx="3110805" cy="5120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7619" y="922605"/>
            <a:ext cx="16190476" cy="2899371"/>
            <a:chOff x="1047619" y="922605"/>
            <a:chExt cx="16190476" cy="28993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619" y="922605"/>
              <a:ext cx="16190476" cy="28993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7619" y="4205128"/>
            <a:ext cx="16190476" cy="4942613"/>
            <a:chOff x="1047619" y="4205128"/>
            <a:chExt cx="16190476" cy="49426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619" y="4205128"/>
              <a:ext cx="16190476" cy="49426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9398" y="8495301"/>
            <a:ext cx="4672624" cy="3037206"/>
            <a:chOff x="10759398" y="8495301"/>
            <a:chExt cx="4672624" cy="30372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680000">
              <a:off x="8445023" y="7017955"/>
              <a:ext cx="9345249" cy="607441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680000">
              <a:off x="10759398" y="8495301"/>
              <a:ext cx="4672624" cy="30372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3090" y="6555854"/>
            <a:ext cx="4100371" cy="2791341"/>
            <a:chOff x="1743090" y="6555854"/>
            <a:chExt cx="4100371" cy="27913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160000">
              <a:off x="-290708" y="5244493"/>
              <a:ext cx="8200742" cy="558268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">
              <a:off x="1743090" y="6555854"/>
              <a:ext cx="4100371" cy="27913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57716" y="-2877284"/>
            <a:ext cx="14179333" cy="152269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19294" y="5773868"/>
            <a:ext cx="8224359" cy="6695029"/>
            <a:chOff x="4819294" y="5773868"/>
            <a:chExt cx="8224359" cy="66950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115" y="2683855"/>
              <a:ext cx="16448717" cy="1339005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9294" y="5773868"/>
              <a:ext cx="8224359" cy="66950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84694" y="3241513"/>
            <a:ext cx="11972296" cy="192629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64411" y="3116539"/>
            <a:ext cx="5721050" cy="6762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00987" y="6879112"/>
            <a:ext cx="788720" cy="940352"/>
            <a:chOff x="14200987" y="6879112"/>
            <a:chExt cx="788720" cy="9403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4740000">
              <a:off x="13806627" y="6481741"/>
              <a:ext cx="1577440" cy="188070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4740000">
              <a:off x="14200987" y="6879112"/>
              <a:ext cx="788720" cy="9403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71429" y="3199175"/>
            <a:ext cx="6171429" cy="4350857"/>
            <a:chOff x="6171429" y="3199175"/>
            <a:chExt cx="6171429" cy="43508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71429" y="3199175"/>
              <a:ext cx="6171429" cy="4350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9398" y="8495301"/>
            <a:ext cx="4672624" cy="3037206"/>
            <a:chOff x="10759398" y="8495301"/>
            <a:chExt cx="4672624" cy="30372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680000">
              <a:off x="8445023" y="7017955"/>
              <a:ext cx="9345249" cy="607441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680000">
              <a:off x="10759398" y="8495301"/>
              <a:ext cx="4672624" cy="30372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3090" y="6555854"/>
            <a:ext cx="4100371" cy="2791341"/>
            <a:chOff x="1743090" y="6555854"/>
            <a:chExt cx="4100371" cy="27913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160000">
              <a:off x="-290708" y="5244493"/>
              <a:ext cx="8200742" cy="558268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">
              <a:off x="1743090" y="6555854"/>
              <a:ext cx="4100371" cy="27913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57716" y="-2877284"/>
            <a:ext cx="14343791" cy="152269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19294" y="5773868"/>
            <a:ext cx="8224359" cy="6695029"/>
            <a:chOff x="4819294" y="5773868"/>
            <a:chExt cx="8224359" cy="66950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115" y="2683855"/>
              <a:ext cx="16448717" cy="1339005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9294" y="5773868"/>
              <a:ext cx="8224359" cy="66950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1523" y="3241513"/>
            <a:ext cx="13662238" cy="191677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64411" y="3116539"/>
            <a:ext cx="5721050" cy="6762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00987" y="6879112"/>
            <a:ext cx="788720" cy="940352"/>
            <a:chOff x="14200987" y="6879112"/>
            <a:chExt cx="788720" cy="9403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4740000">
              <a:off x="13806627" y="6481741"/>
              <a:ext cx="1577440" cy="188070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4740000">
              <a:off x="14200987" y="6879112"/>
              <a:ext cx="788720" cy="9403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71429" y="3199175"/>
            <a:ext cx="6171429" cy="4350857"/>
            <a:chOff x="6171429" y="3199175"/>
            <a:chExt cx="6171429" cy="43508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71429" y="3199175"/>
              <a:ext cx="6171429" cy="4350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82320" y="-3900768"/>
            <a:ext cx="9383600" cy="7635904"/>
            <a:chOff x="4382320" y="-3900768"/>
            <a:chExt cx="9383600" cy="76359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0000">
              <a:off x="152879" y="-7462431"/>
              <a:ext cx="18767200" cy="152718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0000">
              <a:off x="4382320" y="-3900768"/>
              <a:ext cx="9383600" cy="76359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9508561"/>
            <a:ext cx="16190476" cy="47619"/>
            <a:chOff x="1047619" y="9508561"/>
            <a:chExt cx="16190476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9508561"/>
              <a:ext cx="16190476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53867" y="798194"/>
            <a:ext cx="577980" cy="560025"/>
            <a:chOff x="16653867" y="798194"/>
            <a:chExt cx="577980" cy="5600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53392" y="1242739"/>
              <a:ext cx="721442" cy="28406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6708843" y="798194"/>
              <a:ext cx="505222" cy="420246"/>
              <a:chOff x="16708843" y="798194"/>
              <a:chExt cx="505222" cy="42024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08843" y="798194"/>
                <a:ext cx="505222" cy="420246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0536" y="3834046"/>
            <a:ext cx="13662326" cy="19517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81685" y="5693789"/>
            <a:ext cx="14358325" cy="25024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1810" y="2973206"/>
            <a:ext cx="4766685" cy="7434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81121" y="1571959"/>
            <a:ext cx="9486357" cy="21767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98762" y="5736460"/>
            <a:ext cx="6088407" cy="218195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8655" y="5736465"/>
            <a:ext cx="5189665" cy="21819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48436" y="5726941"/>
            <a:ext cx="6289598" cy="21914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35323" y="5736460"/>
            <a:ext cx="4983102" cy="217242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83658" y="4298988"/>
            <a:ext cx="1744918" cy="1514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83567" y="5406734"/>
            <a:ext cx="989166" cy="69242"/>
            <a:chOff x="2183567" y="5406734"/>
            <a:chExt cx="989166" cy="692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83567" y="5406734"/>
              <a:ext cx="989166" cy="6924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11293" y="4298988"/>
            <a:ext cx="1897576" cy="1514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13017" y="5406734"/>
            <a:ext cx="989166" cy="69242"/>
            <a:chOff x="6413017" y="5406734"/>
            <a:chExt cx="989166" cy="692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3017" y="5406734"/>
              <a:ext cx="989166" cy="6924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84382" y="4298988"/>
            <a:ext cx="2160118" cy="15145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60733" y="5406734"/>
            <a:ext cx="989166" cy="69242"/>
            <a:chOff x="10760733" y="5406734"/>
            <a:chExt cx="989166" cy="692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60733" y="5406734"/>
              <a:ext cx="989166" cy="6924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69442" y="4298988"/>
            <a:ext cx="2029204" cy="15145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145342" y="5406734"/>
            <a:ext cx="989166" cy="69242"/>
            <a:chOff x="15145342" y="5406734"/>
            <a:chExt cx="989166" cy="692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145342" y="5406734"/>
              <a:ext cx="989166" cy="692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00444" y="3939298"/>
            <a:ext cx="1927461" cy="1368498"/>
            <a:chOff x="16900444" y="3939298"/>
            <a:chExt cx="1927461" cy="13684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4380000">
              <a:off x="16084026" y="3336706"/>
              <a:ext cx="3854923" cy="273699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4380000">
              <a:off x="16900444" y="3939298"/>
              <a:ext cx="1927461" cy="13684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70919" y="2206221"/>
            <a:ext cx="680088" cy="673287"/>
            <a:chOff x="7470919" y="2206221"/>
            <a:chExt cx="680088" cy="67328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4740000">
              <a:off x="7197456" y="1948926"/>
              <a:ext cx="1360176" cy="134657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4740000">
              <a:off x="7470919" y="2206221"/>
              <a:ext cx="680088" cy="6732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261723" y="3535024"/>
            <a:ext cx="1262927" cy="1196624"/>
            <a:chOff x="-261723" y="3535024"/>
            <a:chExt cx="1262927" cy="11966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-861705" y="3023209"/>
              <a:ext cx="2525855" cy="239324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-261723" y="3535024"/>
              <a:ext cx="1262927" cy="11966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9297" y="3278860"/>
            <a:ext cx="636336" cy="602928"/>
            <a:chOff x="1259297" y="3278860"/>
            <a:chExt cx="636336" cy="6029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080000">
              <a:off x="956992" y="3020978"/>
              <a:ext cx="1272671" cy="1205856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">
              <a:off x="1259297" y="3278860"/>
              <a:ext cx="636336" cy="6029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9398" y="8495301"/>
            <a:ext cx="4672624" cy="3037206"/>
            <a:chOff x="10759398" y="8495301"/>
            <a:chExt cx="4672624" cy="30372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680000">
              <a:off x="8445023" y="7017955"/>
              <a:ext cx="9345249" cy="607441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680000">
              <a:off x="10759398" y="8495301"/>
              <a:ext cx="4672624" cy="30372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3090" y="6555854"/>
            <a:ext cx="4100371" cy="2791341"/>
            <a:chOff x="1743090" y="6555854"/>
            <a:chExt cx="4100371" cy="27913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160000">
              <a:off x="-290708" y="5244493"/>
              <a:ext cx="8200742" cy="558268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">
              <a:off x="1743090" y="6555854"/>
              <a:ext cx="4100371" cy="27913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57782" y="-2884752"/>
            <a:ext cx="14096912" cy="152493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19294" y="5773868"/>
            <a:ext cx="8224359" cy="6695029"/>
            <a:chOff x="4819294" y="5773868"/>
            <a:chExt cx="8224359" cy="66950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115" y="2683855"/>
              <a:ext cx="16448717" cy="1339005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9294" y="5773868"/>
              <a:ext cx="8224359" cy="66950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1589" y="3238380"/>
            <a:ext cx="13592039" cy="19327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64421" y="3116539"/>
            <a:ext cx="5721021" cy="6762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00987" y="6879112"/>
            <a:ext cx="788720" cy="940352"/>
            <a:chOff x="14200987" y="6879112"/>
            <a:chExt cx="788720" cy="9403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4740000">
              <a:off x="13806627" y="6481741"/>
              <a:ext cx="1577440" cy="188070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4740000">
              <a:off x="14200987" y="6879112"/>
              <a:ext cx="788720" cy="9403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71429" y="3199175"/>
            <a:ext cx="6171429" cy="4350857"/>
            <a:chOff x="6171429" y="3199175"/>
            <a:chExt cx="6171429" cy="43508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71429" y="3199175"/>
              <a:ext cx="6171429" cy="4350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00444" y="3939298"/>
            <a:ext cx="1927461" cy="1368498"/>
            <a:chOff x="16900444" y="3939298"/>
            <a:chExt cx="1927461" cy="13684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380000">
              <a:off x="16084026" y="3336706"/>
              <a:ext cx="3854923" cy="27369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4380000">
              <a:off x="16900444" y="3939298"/>
              <a:ext cx="1927461" cy="13684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1723" y="3535024"/>
            <a:ext cx="1262927" cy="1196624"/>
            <a:chOff x="-261723" y="3535024"/>
            <a:chExt cx="1262927" cy="11966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861705" y="3023209"/>
              <a:ext cx="2525855" cy="239324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61723" y="3535024"/>
              <a:ext cx="1262927" cy="11966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5209" y="824978"/>
            <a:ext cx="16743362" cy="8635759"/>
            <a:chOff x="685209" y="824978"/>
            <a:chExt cx="16743362" cy="86357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209" y="824978"/>
              <a:ext cx="16743362" cy="8635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00444" y="3939298"/>
            <a:ext cx="1927461" cy="1368498"/>
            <a:chOff x="16900444" y="3939298"/>
            <a:chExt cx="1927461" cy="13684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380000">
              <a:off x="16084026" y="3336706"/>
              <a:ext cx="3854923" cy="27369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4380000">
              <a:off x="16900444" y="3939298"/>
              <a:ext cx="1927461" cy="13684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1723" y="3535024"/>
            <a:ext cx="1262927" cy="1196624"/>
            <a:chOff x="-261723" y="3535024"/>
            <a:chExt cx="1262927" cy="11966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861705" y="3023209"/>
              <a:ext cx="2525855" cy="239324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61723" y="3535024"/>
              <a:ext cx="1262927" cy="11966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7143" y="661100"/>
            <a:ext cx="16380952" cy="9205573"/>
            <a:chOff x="857143" y="661100"/>
            <a:chExt cx="16380952" cy="920557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7143" y="661100"/>
              <a:ext cx="16380952" cy="92055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9398" y="8495301"/>
            <a:ext cx="4672624" cy="3037206"/>
            <a:chOff x="10759398" y="8495301"/>
            <a:chExt cx="4672624" cy="30372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680000">
              <a:off x="8445023" y="7017955"/>
              <a:ext cx="9345249" cy="607441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680000">
              <a:off x="10759398" y="8495301"/>
              <a:ext cx="4672624" cy="30372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3090" y="6555854"/>
            <a:ext cx="4100371" cy="2791341"/>
            <a:chOff x="1743090" y="6555854"/>
            <a:chExt cx="4100371" cy="27913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160000">
              <a:off x="-290708" y="5244493"/>
              <a:ext cx="8200742" cy="558268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">
              <a:off x="1743090" y="6555854"/>
              <a:ext cx="4100371" cy="27913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57779" y="-2884754"/>
            <a:ext cx="14179150" cy="152493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19294" y="5773868"/>
            <a:ext cx="8224359" cy="6695029"/>
            <a:chOff x="4819294" y="5773868"/>
            <a:chExt cx="8224359" cy="66950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115" y="2683855"/>
              <a:ext cx="16448717" cy="1339005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9294" y="5773868"/>
              <a:ext cx="8224359" cy="66950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5342" y="3238380"/>
            <a:ext cx="13317877" cy="19327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64421" y="3116539"/>
            <a:ext cx="5721021" cy="6762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00987" y="6879112"/>
            <a:ext cx="788720" cy="940352"/>
            <a:chOff x="14200987" y="6879112"/>
            <a:chExt cx="788720" cy="9403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4740000">
              <a:off x="13806627" y="6481741"/>
              <a:ext cx="1577440" cy="188070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4740000">
              <a:off x="14200987" y="6879112"/>
              <a:ext cx="788720" cy="9403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71429" y="3199175"/>
            <a:ext cx="6171429" cy="4350857"/>
            <a:chOff x="6171429" y="3199175"/>
            <a:chExt cx="6171429" cy="43508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71429" y="3199175"/>
              <a:ext cx="6171429" cy="4350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3999" y="6620119"/>
            <a:ext cx="3477089" cy="3077223"/>
            <a:chOff x="-1023999" y="6620119"/>
            <a:chExt cx="3477089" cy="3077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23999" y="6620119"/>
              <a:ext cx="3477089" cy="3077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94818" y="1820763"/>
            <a:ext cx="4724650" cy="2911565"/>
            <a:chOff x="14494818" y="1820763"/>
            <a:chExt cx="4724650" cy="29115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20000">
              <a:off x="14494818" y="1820763"/>
              <a:ext cx="4724650" cy="29115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7701" y="883533"/>
            <a:ext cx="16070312" cy="8320991"/>
            <a:chOff x="1107701" y="883533"/>
            <a:chExt cx="16070312" cy="83209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701" y="883533"/>
              <a:ext cx="16070312" cy="8320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374" y="2468884"/>
            <a:ext cx="5054503" cy="3910922"/>
            <a:chOff x="-761374" y="2468884"/>
            <a:chExt cx="5054503" cy="3910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200000">
              <a:off x="-761374" y="2468884"/>
              <a:ext cx="5054503" cy="3910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9478" y="1663587"/>
            <a:ext cx="5054503" cy="3910922"/>
            <a:chOff x="14229478" y="1663587"/>
            <a:chExt cx="5054503" cy="39109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840000">
              <a:off x="14229478" y="1663587"/>
              <a:ext cx="5054503" cy="39109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8095" y="576315"/>
            <a:ext cx="8133333" cy="9502313"/>
            <a:chOff x="438095" y="576315"/>
            <a:chExt cx="8133333" cy="95023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8095" y="576315"/>
              <a:ext cx="8133333" cy="95023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62033" y="490352"/>
            <a:ext cx="8523810" cy="9588277"/>
            <a:chOff x="9162033" y="490352"/>
            <a:chExt cx="8523810" cy="95882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62033" y="490352"/>
              <a:ext cx="8523810" cy="95882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55638" y="4342310"/>
            <a:ext cx="1992467" cy="792857"/>
            <a:chOff x="7955638" y="4342310"/>
            <a:chExt cx="1992467" cy="79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55638" y="4342310"/>
              <a:ext cx="1992467" cy="79285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61132" y="1276371"/>
            <a:ext cx="4064526" cy="7124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7619" y="883533"/>
            <a:ext cx="16145658" cy="2069712"/>
            <a:chOff x="1047619" y="883533"/>
            <a:chExt cx="16145658" cy="20697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883533"/>
              <a:ext cx="16145658" cy="20697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0028" y="3390532"/>
            <a:ext cx="16145658" cy="1549276"/>
            <a:chOff x="1070028" y="3390532"/>
            <a:chExt cx="16145658" cy="15492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028" y="3390532"/>
              <a:ext cx="16145658" cy="15492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70623" y="2333730"/>
            <a:ext cx="1309059" cy="792857"/>
            <a:chOff x="7970623" y="2333730"/>
            <a:chExt cx="1309059" cy="79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340000">
              <a:off x="7970623" y="2333730"/>
              <a:ext cx="1309059" cy="79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6691" y="4939808"/>
            <a:ext cx="8285504" cy="4984999"/>
            <a:chOff x="1086691" y="4939808"/>
            <a:chExt cx="8285504" cy="49849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6691" y="4939808"/>
              <a:ext cx="8285504" cy="49849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51871" y="5142857"/>
            <a:ext cx="8241406" cy="4573318"/>
            <a:chOff x="8951871" y="5142857"/>
            <a:chExt cx="8241406" cy="45733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1871" y="5142857"/>
              <a:ext cx="8241406" cy="45733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2023-10-30T10:24:19Z</dcterms:created>
  <dcterms:modified xsi:type="dcterms:W3CDTF">2023-10-30T10:24:19Z</dcterms:modified>
</cp:coreProperties>
</file>